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1" r:id="rId14"/>
    <p:sldId id="378" r:id="rId15"/>
    <p:sldId id="382" r:id="rId16"/>
    <p:sldId id="383" r:id="rId17"/>
    <p:sldId id="373" r:id="rId18"/>
    <p:sldId id="273" r:id="rId19"/>
    <p:sldId id="370" r:id="rId20"/>
    <p:sldId id="374" r:id="rId21"/>
    <p:sldId id="263" r:id="rId22"/>
    <p:sldId id="260" r:id="rId23"/>
    <p:sldId id="376" r:id="rId24"/>
    <p:sldId id="269" r:id="rId2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 varScale="1">
        <p:scale>
          <a:sx n="53" d="100"/>
          <a:sy n="53" d="100"/>
        </p:scale>
        <p:origin x="101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19/02/2022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4.svg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video" Target="NULL" TargetMode="External"/><Relationship Id="rId6" Type="http://schemas.openxmlformats.org/officeDocument/2006/relationships/image" Target="../media/image28.sv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4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20.svg"/><Relationship Id="rId5" Type="http://schemas.openxmlformats.org/officeDocument/2006/relationships/image" Target="../media/image12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19" Type="http://schemas.openxmlformats.org/officeDocument/2006/relationships/image" Target="../media/image36.svg"/><Relationship Id="rId4" Type="http://schemas.openxmlformats.org/officeDocument/2006/relationships/image" Target="../media/image33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39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38.png"/><Relationship Id="rId2" Type="http://schemas.openxmlformats.org/officeDocument/2006/relationships/video" Target="../media/media3.mp4"/><Relationship Id="rId16" Type="http://schemas.openxmlformats.org/officeDocument/2006/relationships/image" Target="../media/image27.png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37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sv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41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40.svg"/><Relationship Id="rId19" Type="http://schemas.openxmlformats.org/officeDocument/2006/relationships/image" Target="../media/image43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sv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microsoft.com/office/2007/relationships/media" Target="../media/media2.mp4"/><Relationship Id="rId16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3.svg"/><Relationship Id="rId11" Type="http://schemas.openxmlformats.org/officeDocument/2006/relationships/image" Target="../media/image40.sv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10" Type="http://schemas.openxmlformats.org/officeDocument/2006/relationships/image" Target="../media/image18.svg"/><Relationship Id="rId19" Type="http://schemas.openxmlformats.org/officeDocument/2006/relationships/image" Target="../media/image46.svg"/><Relationship Id="rId4" Type="http://schemas.openxmlformats.org/officeDocument/2006/relationships/image" Target="../media/image44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4657053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12E171-0205-43F2-85A7-007B22249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386639"/>
            <a:ext cx="7643061" cy="7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2871" y="-8572207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26C9662-C272-440B-95F3-FBAB9D96DB4E}"/>
              </a:ext>
            </a:extLst>
          </p:cNvPr>
          <p:cNvGrpSpPr/>
          <p:nvPr/>
        </p:nvGrpSpPr>
        <p:grpSpPr>
          <a:xfrm>
            <a:off x="261231" y="2408941"/>
            <a:ext cx="1174829" cy="7250810"/>
            <a:chOff x="402923" y="2879591"/>
            <a:chExt cx="1174829" cy="7250810"/>
          </a:xfrm>
        </p:grpSpPr>
        <p:pic>
          <p:nvPicPr>
            <p:cNvPr id="31" name="Elemento grafico 30" descr="Campana contorno">
              <a:extLst>
                <a:ext uri="{FF2B5EF4-FFF2-40B4-BE49-F238E27FC236}">
                  <a16:creationId xmlns:a16="http://schemas.microsoft.com/office/drawing/2014/main" id="{18E04263-60D3-418A-BDE3-13EC427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555" y="2879591"/>
              <a:ext cx="1080000" cy="1080000"/>
            </a:xfrm>
            <a:prstGeom prst="rect">
              <a:avLst/>
            </a:prstGeom>
          </p:spPr>
        </p:pic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2971" y="4279461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7752" y="7638531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3624" y="9050401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923" y="5961471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0435" y="67298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 &amp; Associa Box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7" y="342900"/>
            <a:ext cx="1940765" cy="2587687"/>
          </a:xfrm>
          <a:prstGeom prst="rect">
            <a:avLst/>
          </a:prstGeom>
        </p:spPr>
      </p:pic>
      <p:pic>
        <p:nvPicPr>
          <p:cNvPr id="3" name="2022-02-19 10-25-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8D4EF5-62B0-4713-8842-18F4422A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46937" y="1090020"/>
            <a:ext cx="3794125" cy="8229600"/>
          </a:xfrm>
          <a:prstGeom prst="flowChartAlternateProcess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75EF29-E1F9-487A-BF2B-76DD17B96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67380"/>
            <a:ext cx="5638800" cy="8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159A4216-6498-4B23-9CD0-EF55F37F53CD}"/>
              </a:ext>
            </a:extLst>
          </p:cNvPr>
          <p:cNvGrpSpPr/>
          <p:nvPr/>
        </p:nvGrpSpPr>
        <p:grpSpPr>
          <a:xfrm>
            <a:off x="280046" y="4426619"/>
            <a:ext cx="1129933" cy="5441281"/>
            <a:chOff x="485014" y="3900939"/>
            <a:chExt cx="1129933" cy="5352658"/>
          </a:xfrm>
        </p:grpSpPr>
        <p:pic>
          <p:nvPicPr>
            <p:cNvPr id="32" name="Elemento grafico 31" descr="Wireless contorno">
              <a:extLst>
                <a:ext uri="{FF2B5EF4-FFF2-40B4-BE49-F238E27FC236}">
                  <a16:creationId xmlns:a16="http://schemas.microsoft.com/office/drawing/2014/main" id="{F11F3091-DBC3-4159-A62B-F9B89C59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014" y="3900939"/>
              <a:ext cx="1080000" cy="1080000"/>
            </a:xfrm>
            <a:prstGeom prst="rect">
              <a:avLst/>
            </a:prstGeom>
          </p:spPr>
        </p:pic>
        <p:pic>
          <p:nvPicPr>
            <p:cNvPr id="35" name="Elemento grafico 34" descr="Telecamera di sicurezza contorno">
              <a:extLst>
                <a:ext uri="{FF2B5EF4-FFF2-40B4-BE49-F238E27FC236}">
                  <a16:creationId xmlns:a16="http://schemas.microsoft.com/office/drawing/2014/main" id="{091B38EF-B605-44FD-9763-498B6709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947" y="6824337"/>
              <a:ext cx="1080000" cy="1080000"/>
            </a:xfrm>
            <a:prstGeom prst="rect">
              <a:avLst/>
            </a:prstGeom>
          </p:spPr>
        </p:pic>
        <p:pic>
          <p:nvPicPr>
            <p:cNvPr id="37" name="Elemento grafico 36" descr="Mappa con segnaposto contorno">
              <a:extLst>
                <a:ext uri="{FF2B5EF4-FFF2-40B4-BE49-F238E27FC236}">
                  <a16:creationId xmlns:a16="http://schemas.microsoft.com/office/drawing/2014/main" id="{B99DBFD3-A05C-4726-A57D-9DCA0F8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901" y="8173597"/>
              <a:ext cx="1080000" cy="1080000"/>
            </a:xfrm>
            <a:prstGeom prst="rect">
              <a:avLst/>
            </a:prstGeom>
          </p:spPr>
        </p:pic>
        <p:pic>
          <p:nvPicPr>
            <p:cNvPr id="15" name="Elemento grafico 14" descr="Database contorno">
              <a:extLst>
                <a:ext uri="{FF2B5EF4-FFF2-40B4-BE49-F238E27FC236}">
                  <a16:creationId xmlns:a16="http://schemas.microsoft.com/office/drawing/2014/main" id="{74CFD7C8-CFD6-49F4-BFD0-5F9363FE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5014" y="5325158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" y="-113622"/>
            <a:ext cx="2237406" cy="2983208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pic>
        <p:nvPicPr>
          <p:cNvPr id="4" name="funzionalità">
            <a:hlinkClick r:id="" action="ppaction://media"/>
            <a:extLst>
              <a:ext uri="{FF2B5EF4-FFF2-40B4-BE49-F238E27FC236}">
                <a16:creationId xmlns:a16="http://schemas.microsoft.com/office/drawing/2014/main" id="{09CF5EF1-F70F-467F-8FBA-898C31519C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5519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81069" y="1246864"/>
            <a:ext cx="3725862" cy="8042514"/>
          </a:xfrm>
          <a:prstGeom prst="flowChartAlternateProcess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3A56C95-D40E-4692-89AC-78ED813B5A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F4AE4C1-3157-4D82-97B5-FFDCFCF672E2}"/>
              </a:ext>
            </a:extLst>
          </p:cNvPr>
          <p:cNvSpPr/>
          <p:nvPr/>
        </p:nvSpPr>
        <p:spPr>
          <a:xfrm>
            <a:off x="1491018" y="2452082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5229" y="26240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938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553434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489" y="7208701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1998" y="5516323"/>
            <a:ext cx="1080000" cy="108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139" y="1819677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" y="-332466"/>
            <a:ext cx="2145845" cy="28611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86500"/>
            <a:ext cx="5638800" cy="85755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BBCA71E-91C0-41A8-A625-4361BE1FF5E3}"/>
              </a:ext>
            </a:extLst>
          </p:cNvPr>
          <p:cNvSpPr/>
          <p:nvPr/>
        </p:nvSpPr>
        <p:spPr>
          <a:xfrm>
            <a:off x="1443489" y="3698209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5494" y="3839460"/>
            <a:ext cx="1080000" cy="1080000"/>
          </a:xfrm>
          <a:prstGeom prst="rect">
            <a:avLst/>
          </a:prstGeom>
        </p:spPr>
      </p:pic>
      <p:pic>
        <p:nvPicPr>
          <p:cNvPr id="21" name="Elemento grafico 20" descr="Mappa con segnaposto contorno">
            <a:extLst>
              <a:ext uri="{FF2B5EF4-FFF2-40B4-BE49-F238E27FC236}">
                <a16:creationId xmlns:a16="http://schemas.microsoft.com/office/drawing/2014/main" id="{3EEFC59D-DB1B-4F07-9C16-D4CF12B522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489" y="8715417"/>
            <a:ext cx="1080000" cy="1080000"/>
          </a:xfrm>
          <a:prstGeom prst="rect">
            <a:avLst/>
          </a:prstGeom>
        </p:spPr>
      </p:pic>
      <p:sp>
        <p:nvSpPr>
          <p:cNvPr id="23" name="object 3">
            <a:extLst>
              <a:ext uri="{FF2B5EF4-FFF2-40B4-BE49-F238E27FC236}">
                <a16:creationId xmlns:a16="http://schemas.microsoft.com/office/drawing/2014/main" id="{6B0FFAD0-4B38-413F-9E4D-222D7AA8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Connettività di bordo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3765" y="-29337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00" y="1625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800" y="3072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" y="6730500"/>
            <a:ext cx="1080000" cy="108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800" y="8420100"/>
            <a:ext cx="1080000" cy="108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68" y="-459090"/>
            <a:ext cx="2145845" cy="2861127"/>
          </a:xfrm>
          <a:prstGeom prst="rect">
            <a:avLst/>
          </a:prstGeom>
        </p:spPr>
      </p:pic>
      <p:pic>
        <p:nvPicPr>
          <p:cNvPr id="43" name="2022-02-18 19-46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B45C264-8016-4953-A871-68FEADD11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84119" y="1212929"/>
            <a:ext cx="3963932" cy="8001001"/>
          </a:xfrm>
          <a:prstGeom prst="flowChartAlternateProcess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B942FD-FC4B-4FAE-9450-0C848C5C2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007189"/>
            <a:ext cx="5672931" cy="871662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387F6F8-60C5-4580-B1A3-58B2D25831B8}"/>
              </a:ext>
            </a:extLst>
          </p:cNvPr>
          <p:cNvSpPr/>
          <p:nvPr/>
        </p:nvSpPr>
        <p:spPr>
          <a:xfrm>
            <a:off x="1452766" y="4612230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6978" y="4786379"/>
            <a:ext cx="1080000" cy="108000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8F59698-AE9A-4744-BCA7-850605636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2831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Storico video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1811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00" y="17775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1491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" y="8559300"/>
            <a:ext cx="1080000" cy="108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4673100"/>
            <a:ext cx="1080000" cy="10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" y="-535784"/>
            <a:ext cx="2358046" cy="3144061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6938" y="1211580"/>
            <a:ext cx="3794125" cy="8229600"/>
          </a:xfrm>
          <a:prstGeom prst="flowChartAlternateProcess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BC5F845-E754-4AAB-B0AB-50E6141B2A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5" y="1211580"/>
            <a:ext cx="5672931" cy="871662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04312C0-BFE1-4733-9132-21CC6C11700F}"/>
              </a:ext>
            </a:extLst>
          </p:cNvPr>
          <p:cNvSpPr/>
          <p:nvPr/>
        </p:nvSpPr>
        <p:spPr>
          <a:xfrm>
            <a:off x="1431835" y="6357084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2737" y="6570353"/>
            <a:ext cx="1080000" cy="1080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5CEA302F-E9FD-4742-95E3-FB83A8E01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Videosorveglianza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71BE9CCB-2C71-4664-BCCE-6C487223A2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66" end="10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8514" y="1310700"/>
            <a:ext cx="3750973" cy="813600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72407"/>
            <a:ext cx="1763035" cy="17138104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800" y="1943100"/>
            <a:ext cx="1080000" cy="108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453900"/>
            <a:ext cx="1080000" cy="108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000" y="4977900"/>
            <a:ext cx="1080000" cy="108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" y="6578100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-283027"/>
            <a:ext cx="2069645" cy="27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849551-B06C-456E-8183-FD03242C2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34" y="1124857"/>
            <a:ext cx="5672931" cy="869496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06136B9-7AD7-4A81-9C96-CBAD5CFC6FC2}"/>
              </a:ext>
            </a:extLst>
          </p:cNvPr>
          <p:cNvSpPr/>
          <p:nvPr/>
        </p:nvSpPr>
        <p:spPr>
          <a:xfrm>
            <a:off x="1447798" y="7966166"/>
            <a:ext cx="1488423" cy="15065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52009" y="8179435"/>
            <a:ext cx="1080000" cy="1080000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71DDC07E-510B-4F3D-8B48-85D2126A3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9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Tracking GPS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2286000" y="6680418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963400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Utenti illimitati.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45738DE-2558-43AA-839D-41A3BAFF0746}"/>
              </a:ext>
            </a:extLst>
          </p:cNvPr>
          <p:cNvSpPr/>
          <p:nvPr/>
        </p:nvSpPr>
        <p:spPr>
          <a:xfrm>
            <a:off x="13432326" y="4035186"/>
            <a:ext cx="91505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91440" tIns="45720" rIns="91440" bIns="45720">
            <a:spAutoFit/>
            <a:sp3d>
              <a:bevelT w="0" h="0"/>
            </a:sp3d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18841">
                    <a:alpha val="79000"/>
                  </a:srgb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11505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846933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3435" y="1195230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1009</Words>
  <Application>Microsoft Office PowerPoint</Application>
  <PresentationFormat>Personalizzato</PresentationFormat>
  <Paragraphs>137</Paragraphs>
  <Slides>24</Slides>
  <Notes>12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 &amp; Associa Box</vt:lpstr>
      <vt:lpstr>Notifica</vt:lpstr>
      <vt:lpstr>Connettività di bordo</vt:lpstr>
      <vt:lpstr>Storico video</vt:lpstr>
      <vt:lpstr>Videosorveglianza</vt:lpstr>
      <vt:lpstr>Tracking GPS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34</cp:revision>
  <dcterms:created xsi:type="dcterms:W3CDTF">2021-11-19T10:40:53Z</dcterms:created>
  <dcterms:modified xsi:type="dcterms:W3CDTF">2022-02-19T18:57:59Z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